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2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3.xml" ContentType="application/inkml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68"/>
  </p:notesMasterIdLst>
  <p:handoutMasterIdLst>
    <p:handoutMasterId r:id="rId69"/>
  </p:handoutMasterIdLst>
  <p:sldIdLst>
    <p:sldId id="329" r:id="rId2"/>
    <p:sldId id="463" r:id="rId3"/>
    <p:sldId id="464" r:id="rId4"/>
    <p:sldId id="476" r:id="rId5"/>
    <p:sldId id="477" r:id="rId6"/>
    <p:sldId id="478" r:id="rId7"/>
    <p:sldId id="480" r:id="rId8"/>
    <p:sldId id="479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533" r:id="rId17"/>
    <p:sldId id="534" r:id="rId18"/>
    <p:sldId id="535" r:id="rId19"/>
    <p:sldId id="536" r:id="rId20"/>
    <p:sldId id="537" r:id="rId21"/>
    <p:sldId id="538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23" r:id="rId58"/>
    <p:sldId id="524" r:id="rId59"/>
    <p:sldId id="525" r:id="rId60"/>
    <p:sldId id="526" r:id="rId61"/>
    <p:sldId id="527" r:id="rId62"/>
    <p:sldId id="528" r:id="rId63"/>
    <p:sldId id="530" r:id="rId64"/>
    <p:sldId id="529" r:id="rId65"/>
    <p:sldId id="531" r:id="rId66"/>
    <p:sldId id="53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6" autoAdjust="0"/>
    <p:restoredTop sz="79332" autoAdjust="0"/>
  </p:normalViewPr>
  <p:slideViewPr>
    <p:cSldViewPr>
      <p:cViewPr>
        <p:scale>
          <a:sx n="108" d="100"/>
          <a:sy n="108" d="100"/>
        </p:scale>
        <p:origin x="160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5:33:5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4269 4957 24575,'-4'42'0,"0"1"0,0 0 0,0 0 0,0-1 0,0 1 0,2 2 0,2-4 0,-1 0 0,-1 3 0,-2 1 0,-2 3 0,0 1 0,1-2 0,2-5-987,2 4 0,1-5 0,1-1 987,-1-2 0,0-2 0,0 0 0,0 1 0,0 0 0,0-3 468,0-1 0,0-1-468,0 3 0,0 0 243,0-7 1,0-3-244,0 3 0,0-13 0,0-54 0,0 9 0,0-5 0,0-1 0,0-3 0,0-1 212,0-1 1,0-1-1,0-1-212,0-3 0,0-1 0,0 1 0,0 4 0,0 0 0,0 1 0,0 1 0,0 1 0,0 2 0,0-8 0,0 2 0,0 0 0,0 2 0,0 7 0,0 3 0,0-16 0,0 8 0,0 37 901,0-22-901,0 20 0,0-11 0,0-1 0,16 12 0,-5 4 0,23 4 0,-7 27 0,16-27 0,-21 7 0,1 2 0,11-3 0,1-3 0,-10-1 0,-1 0 0,6 3 0,-1-2 0,-2-7 0,-9 0 0,-10 0 0,-8 0 0,0 0 0</inkml:trace>
  <inkml:trace contextRef="#ctx0" brushRef="#br0" timeOffset="1085">4128 5715 24575,'36'0'0,"1"0"0,0 0 0,6 0 0,2 0 0,-6 0 0,3 0 0,-4 0 0,5 0 0,-5 0 0,9 0 0,-8 0 0,-37 0 0,6 0 0</inkml:trace>
  <inkml:trace contextRef="#ctx0" brushRef="#br0" timeOffset="2552">5098 5327 24575,'0'-26'0,"0"-1"0,16 0 0,-5-7 0,7 7 0,6 7 0,-21-3 0,13 21 0,-16-6 0,0 8 0,0-16 0,0 12 0,0-11 0,0-1 0,0 28 0,0-1 0,0 23 0,0 9 0,1 1 0,-2 4-518,-2-12 1,-1 4 0,-1 1 0,1-3 517,3 1 0,0-1 0,0 0 0,-4 5 0,-1 1 0,1-3 0,0 7 0,2-2-66,2-5 1,0 0 65,-3 4 0,0-2 0,4-14 0,0-3 0,0 23 0,0-21 0,0-1 0,0-9 0,0-10 0</inkml:trace>
  <inkml:trace contextRef="#ctx0" brushRef="#br0" timeOffset="4301">4445 6650 24575,'0'29'0,"0"1"0,0 12 0,0 4 0,0-11 0,0 2 0,0 1 0,0 3 0,0 1 0,0-2 0,0 3 0,0-4 0,0-2 0,0-7 0,0-10 0,0-5 0,0-15 0,-8-31 0,7 0 0,-10-6 0,-2-3 0,3 4 0,0 0 0,-3 0 0,-1-1 0,4-2 0,2 2 0,1-3 0,7-9 0,0 22 0,0 7 0,0-3 0,0 21 0,0-22 0,0 21 0,0-13 0,7 16 0,34 0 0,8 0 0,-14 0 0,1 0 0,-5 0 0,-1 0 0,15 0 0,-18 0 0,5 0 0,-21-8 0,7 6 0,6-6 0,-20 8 0,11 0 0,1 0 0,-4 0 0,21 0 0,-21 0 0,3 0 0</inkml:trace>
  <inkml:trace contextRef="#ctx0" brushRef="#br0" timeOffset="5466">4357 7003 24575,'39'0'0,"1"0"0,-8 0 0,0 0 0,3 0 0,-1 0 0,-3 0 0,-1 0 0,9 0 0,10 0 0,-37 0 0,3 0 0,-15 0 0</inkml:trace>
  <inkml:trace contextRef="#ctx0" brushRef="#br0" timeOffset="7534">5186 6685 24575,'28'-27'0,"5"9"0,-21 10 0,19 8 0,-27 0 0,19 0 0,-5 0 0,10 8 0,-1 10 0,6 17 0,-18-14 0,-2 3 0,-3 9 0,-1 3 0,4 0 0,-2 0 0,-9-3 0,-2-1 0,5-1 0,-2-3 0,-11-1 0,-25 6 0,-7-5 0,11-7 0,-2 1 0,0-3 0,1-1 0,2 1 0,1-3 0,0-6 0,1-2 0,0 5 0,1-2 0,-12-7 0,10 11 0,3 1 0,2-12 0,-17 12 0,35-16 0,-11-16 0,15 12 0,15-27 0,5 19 0,-1-22 0,5 23 0,-6-5 0,-7 16 0,21 0 0,-5 16 0,10-5 0,-1 7 0,-11 3 0,-1-3 0,-1-10 0,1 9 0,1-2 0,3-15 0,-1 0 0,6 0 0,3 0 0,-10-8 0,1 0 0,12 4 0,-15-12 0,1 1 0,10 11 0,-13-12 0,1 16 0,-23 0 0</inkml:trace>
  <inkml:trace contextRef="#ctx0" brushRef="#br0" timeOffset="8541">4445 7920 24575,'0'37'0,"0"0"0,0 1 0,0 9 0,0 0 0,0 2 0,0-2 0,0-15 0,0-4 0,0 16 0,0-25 0,0-3 0,0-16 0</inkml:trace>
  <inkml:trace contextRef="#ctx0" brushRef="#br0" timeOffset="9319">4428 9031 24575,'0'42'0,"0"0"0,0 7 0,0 2 0,0-10 0,0 2 0,0-1 0,0-3 0,0 0 0,0-2 0,0 9 0,0-3 0,0-11 0,0-4 0,0 0 0,0-13 0</inkml:trace>
  <inkml:trace contextRef="#ctx0" brushRef="#br0" timeOffset="10003">4622 10848 24575,'-8'41'0,"7"-12"0,0 5 0,-1 3 0,-1 5 0,0 0-1063,-2 5 1,-1 1 0,1 2 1062,4-7 0,0 1 0,1 1 0,-2 0 0,-1 0 0,-2 1 0,1-1 0,1-5 0,2 12 0,2-6 0,-1-7 0,0 1 0</inkml:trace>
  <inkml:trace contextRef="#ctx0" brushRef="#br0" timeOffset="12493">6685 18468 24575,'0'34'0,"0"1"0,0 8 0,0 2 0,0 4 0,0 2 0,0-1 0,0-2 0,0-16 0,0-2 0,0 19 0,0-37 0,0 4 0,0-32 0,0-11 0,0-18 0,0 15 0,0-1 0,0 4 0,0-1 0,0-11 0,0 2 0,0-12 0,0 15 0,0 1 0,0-12 0,0 14 0,0 1 0,0-9 0,0-10 0,0 21 0,0 1 0,0-6 0,0 5 0,0 1 0,0 9 0,0 10 0,8 8 0,10 0 0,17 0 0,-8 4 0,-1 0 0,13-2 0,-14 10 0,-1 0 0,4-8 0,-1 11 0,-9-15 0,5 0 0,-19 0 0,12 0 0,-16 0 0,0 0 0</inkml:trace>
  <inkml:trace contextRef="#ctx0" brushRef="#br0" timeOffset="13720">6597 18733 24575,'27'0'0,"-1"0"0,4 0 0,9 0 0,-35 0 0,27 0 0,-27 0 0,12 0 0</inkml:trace>
  <inkml:trace contextRef="#ctx0" brushRef="#br0" timeOffset="15810">6950 18962 24575,'8'-28'0,"-6"-5"0,17 16 0,1-1 0,-12-19 0,31 9 0,-37-11 0,6 33 0,-8-33 0,16 19 0,-13-7 0,29-7 0,-28 7 0,11 0 0,-7-22 0,-6 25 0,10-1 0,0 1 0,-8 12 0,11-3 0,-15 15 0,0 15 0,0-3 0,0 21 0,0 3 0,2-10 0,-4 1 0,-13 12 0,10-8 0,-2 2 0,-10-1 0,1-1 0,9 6 0,2 1 0,-3 2 0,0-2 0,0-12 0,0 1 0,4 12 0,1 6 0,2-34 0</inkml:trace>
  <inkml:trace contextRef="#ctx0" brushRef="#br0" timeOffset="18490">7991 18221 24575,'0'43'0,"0"-13"0,0 1 0,0 0 0,0 3 0,0 5 0,0 6 0,0-4 0,0-3 0,0-2 0,0 17 0,0-6 0,0-11 0,0-19 0,0-9 0,0-16 0,0-25 0,0 7 0,0-3 0,0-2 0,0-3 0,0-7 0,0-2 0,0 7 0,0 0 0,0 0 0,0-1 0,0-2 0,0 2 0,0 9 0,0 1 0,0 0 0,0 1 0,0-9 0,0 17 0,0 10 0,0-8 0,0 13 0,15-13 0,29 16 0,5 0 0,-8-4 0,2 0 0,-10 3 0,-2 0 0,-2-3 0,-3 0 0,8 4 0,-11 0 0,-19 0 0,12 0 0</inkml:trace>
  <inkml:trace contextRef="#ctx0" brushRef="#br0" timeOffset="19813">7903 18521 24575,'46'0'0,"0"0"0,6 0 0,-4 0 0,1 0 0,-18 0 0,-4 0 0,-7 0 0,4 0 0,-23 0 0,7 0 0</inkml:trace>
  <inkml:trace contextRef="#ctx0" brushRef="#br0" timeOffset="21970">8520 18256 24575,'31'-27'0,"-16"3"0,2-1 0,8 5 0,3 1 0,-2-5 0,-1 3 0,12-5 0,-10 3 0,-3 19 0,-22-12 0,21 16 0,-19 16 0,12-12 0,-16 19 0,0-5 0,0 17 0,0 10 0,1-15 0,-2 1 0,-6 4 0,-2 0 0,4-2 0,-2-1 0,-8 3 0,-3-1 0,5-3 0,-1-2 0,-7-1 0,-2-1 0,5 0 0,-1-1 0,2 0 0,-1-1 0,-7-2 0,1-1 0,12 1 0,0-1 0,-13 1 0,1-3 0,13 8 0,-21-11 0,28-9 0,-11-8 0,15 0 0,-8 0 0,6 0 0,-6 0 0,8 0 0,0-8 0,0 7 0,0-7 0,0 8 0,0-16 0,0 12 0,0-12 0,8 16 0,10 0 0,17 0 0,2 0 0,6 0 0,-15 0 0,-11 0 0,-9 0 0,8 0 0,-12 0 0,27 0 0,-19 0 0,21 0 0,-5 0 0,-9 0 0,5 0 0,-22 0 0,6 0 0</inkml:trace>
  <inkml:trace contextRef="#ctx0" brushRef="#br0" timeOffset="48983">14305 11430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6:02:0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14500 13811 24575,'0'-19'0,"8"-16"0,7-1 0,3 17 0,1 1 0,0-21 0,1 1 0,5 19 0,-1 3 0,4-17 0,-1 5 0,-9 9 0,5 3 0,-19 16 0,12 0 0,-16 0 0,16 0 0,-12 0 0,19 1 0,9-2 0,-5-3 0,2 0 0,8 3 0,5 2 0,1-3-322,4-5 1,1-2-1,0 2 322,-2 5 0,0 1 0,-1 0 0,0-4 0,-1-1 0,-3 1 0,-3 5 0,-4 0 0,-2 0 0,-5 0 0,-8 0 0,5 0 0,9 0 0,-7-1 0,3 2 0,10 7 0,3 0 0,3-6 0,-2 0 482,-14 6 1,-1-1-483,1-6 0,-2-2 0,1 9 0,-1-6 0,-9 6 0,-10-8 0,-8 0 0,0 0 0,15 0 0,-3 16 0,21-12 0,-5 11 0,-1 1 0,7-12 0,-7 20 0,1-23 0,5 23 0,-6-20 0,1 12 0,-11-1 0,-9-11 0,8 12 0,4-8 0,23 9 0,-6 11 0,-2-1 0,-2 7 0,-5-7 0,-1 0 0,-9-2 0,-2-1 0,-5 0 0,21 9 0,-28-9 0,11-20 0,-15 11 0,0 9 0,8-3 0,-6 23 0,22-1 0,-5 2 0,-5-15 0,0 1 0,3 8 0,-4-13 0,-2-3 0,-7-12 0,11 13 0,-15-22 0,16 21 0,-12-19 0,12 12 0,-16 0 0,0-5 0,0 38 0,-16-9 0,6-4 0,0 4 0,1-3 0,-1-1 0,-3-3 0,2-2 0,11-4 0,-2-3 0,-21 10 0,19-23 0,-12 21 0,1-21 0,3 23 0,-12-17 0,-1 1 0,1 19 0,8-14 0,-1-3 0,-7 0 0,5 4 0,-9-7 0,-5 11 0,16-7 0,-1 1 0,-8 1 0,-1-1 0,-12 7 0,20-7 0,4-5 0,8-13 0,-9 28 0,-4-21 0,-7 7 0,-6 6 0,21-20 0,-6 10 0,-3 3 0,-1-3 0,-1-1 0,-5 6 0,-1 0 0,-9-1 0,-1-1 0,4 0 0,0-1 0,-6-2 0,1 0 0,15 0 0,1-1 0,-1-3 0,3-2 0,5 0 0,5-8 0,-4 0 0,1 0 0,3 15 0,-28-4 0,-8-2 0,16 0 0,-1 1 0,0-2 0,-3 0 0,1 0 0,-9 1 0,4 0 0,11-3 0,1-1 0,-14 4 0,0-2 0,5-6 0,1-2 0,-4 1 0,0 0 0,4 0 0,1 0 0,5 0 0,-1 0 0,0 0 0,2 0 0,-10 0 0,-10 0 0,21 0 0,-15-16 0,6 12 0,1-19 0,8 6 0,0 1 0,-6 0 0,13 0 0,-1 1 0,-9 7 0,3-26 0,-1 19 0,4-25 0,4 23 0,2 1 0,11-7 0,-17-10 0,-4 1 0,7 8 0,8 0 0,1-1 0,-11-2 0,22-16 0,-21 6 0,19 1 0,-3 11 0,-2 1 0,-7 1 0,12-26 0,-11 14 0,15-3 0,0 13 0,0-1 0,0-11 0,0 12 0,0-1 0,0 0 0,0-1 0,0 0 0,0-1 0,0 2 0,0-1 0,0 2 0,0 0 0,0-21 0,0 16 0,0 0 0,0 2 0,0 1 0,0 0 0,0 1 0,-1 0 0,2 1 0,14-20 0,-13 19 0,0-1 0,14-3 0,0-1 0,-14 4 0,0-1 0,8-10 0,3 0 0,-4 13 0,0 1 0,4-10 0,1 1 0,14-4 0,-11 2 0,-9 17 0,8-5 0,-12 19 0,11-12 0,-15 16 0,16 0 0,-4 0 0,21 0 0,-21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6:04:14.2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6121 14940 24575,'-33'0'0,"-1"0"0,10 0 0,-3 0 0,-13 0 0,-8 0 0,5 0-1639,5 0 1,2 0 545,0 0 1,-2 0 0,2 0 23,-3 0 1,1 0 1948,-10-1 1,0 2-881,13 7 0,0 0 737,-12-8 0,4 4-737,5 27 0,-5-27 0,16 20 3276,-6-23-1774,21 7-824,-4 8-678,16-12 0,0 12 0,0-16 0,0 15 0,0-11 0,0 20 0,16-22 0,-12 21 0,11 5 0,-13 7 0,-4 6 0,2 7 0,0 4-696,0-5 0,0 3 0,0 2 696,0-6 0,0 2 0,0 1 0,0 0 0,0-1 0,0 0 0,0 0 0,0 0 0,0-6 0,0 1 0,0 0 0,0-1 0,0-2 0,0 2 0,0-1 0,0-2 0,0 0 0,0 6 0,0-1 0,0-2 0,0-7 0,0-1 0,0 1 0,0 7 0,0 2 0,0-3 0,4 1 0,0-2 0,-3-4 0,-1 2 0,1-4 0,3-3 0,0-1 0,-4 5 0,0 1 0,8 3 0,0 2 0,-6 2 0,0 2 0,3-9 0,1 2 0,-2 0-408,-3-2 0,-1 1 0,-1 0 408,1 1 0,0 1 0,0-1-47,0-2 1,0-2-1,0 0 47,0 12 0,0-4 0,0-13 0,0-1 0,0 3 0,0-5 0,0-14 0,0 19 0,0-27 1933,16 12-1933,-12-16 1352,12 0-1352,-16 0 167,0 0-167,7 0 0,-5-16 0,6 12 0,24-12 0,-1 1 0,5 8 0,4 2 0,-4-4 0,1 0 0,7 5 0,0 0 0,-7-4 0,-1 1 0,2 5 0,0 0 0,-3-6 0,1 0 0,0 7 0,0 2 0,4-1 0,-1 0 0,-7 0 0,-2 0 0,-2 0 0,-3 0 0,10 0 0,14 0 0,-25 0 0,25 0 0,-22 0 0,-7 0 0,4 0 0,-7 0 0,-5-16 0,4 13 0,-16-13 0,0 16 0,0-8 0,0 6 0,0-21 0,0 19 0,0-12 0</inkml:trace>
  <inkml:trace contextRef="#ctx0" brushRef="#br0" timeOffset="3326">5980 4128 24575,'-33'0'0,"-1"0"0,-12-1 0,-6 2 0,17 1 0,-2 2 0,-2 0 0,-1 1-656,2 0 1,-3-1-1,-1 1 1,1 1 0,2 2 441,-6 3 0,1 3 0,1 0 0,-2 0 214,5-4 0,-2 1 0,-1 0 0,3 0 0,1 0 72,-9 7 1,4 1 0,-1-3-73,0-3 0,0-2 0,4 1 451,-6 4 0,6 1-451,8-4 0,5 1 0,-7 14 0,17-11 2084,10 7-2084,8-20 929,0 12-929,0-16 0,0 15 0,0-11 0,8 12 0,-6-8 0,6-6 0,-8 5 0,0-7 0,0 16 0,0-12 0,0 35 0,0-10 0,0 3 0,0 3 0,0 4 0,0 3-648,0-1 1,0 2 0,0 3 0,0 0 647,0-3 0,0 0 0,0 2 0,0 0 0,0 1 0,0 2 0,0 2 0,0 0 0,0 0 0,0 0 0,0 0 0,0-2 0,0 1 0,0 1 0,0 2 0,0-6 0,0 2 0,0 2 0,0-1 0,0 0 0,0-3 0,0-2 0,-1 7 0,1-4 0,0-1 0,1 6 0,0-8 0,1 4 0,-1 2 0,2 1 0,-1-1 0,1-3 0,0-4 0,2 2 0,0-5 0,0-1 0,0 3 0,-1-3 0,1 3 0,0 1 0,0 0 0,-1-1 0,0-2 0,1 9 0,0-2 0,-1-1 0,0 0-467,-1 2 0,-1 0 0,0 0 0,-1 0 467,-1 0 0,0 1 0,0-1 0,0-1 0,0 1 0,0-1 0,0 0 0,0 0 0,0-1 0,0 1 0,0-1 0,0 1 0,0 1 0,0 1 0,0-1 0,0-3 0,0 0 0,0-3 0,0 2 0,0-3 0,0 2 0,0 0 0,0-3-315,0 1 0,0-3 1,0 2 314,0 9 0,0 1 0,0 0 0,0-2 0,0-2 0,0 1 0,0 3 0,0-1 0,0 1 0,0-10 0,0-1 0,0 1 0,0 0-330,0 2 0,0 0 0,0 0 0,0 1 330,0 1 0,0 0 0,0 0 0,0 0 0,0 0 0,0 0 0,0 0 0,0 0 0,0 2 0,0 1 0,0-1 0,0 0 0,0-2 0,0 1 0,0-1 0,0 1 0,0 1 0,0 0 0,0 0 0,0 0 0,0 2 0,0 0 0,0 0 0,0 0-12,0-8 1,0 1-1,0-1 1,0 1-1,0 1 12,0 5 0,0 0 0,0 2 0,0-1 0,0-2 0,0-3 0,0-1 0,0 0 0,0 0 0,0-1 0,0 10 0,-1-1 0,1 0 0,1-1 178,2-5 1,0 0 0,2-1 0,0-2-179,1 7 0,0-3 0,1 0 0,0-6 0,-1 0 0,1-2 452,1 13 0,-1-8-452,1-10 1468,-6-1-1468,6-47 2511,-8-11-2511,0-10 1181,0-6-1181,0 15 0,0 11 0,0-7 0,0 20 0,0-12 0,0 16 0,-8 0 0,6 0 0,-6 0 0,8 16 0,0-12 0,0 12 0,0-16-820,-15 0 1,11 0 0,-12 0 0</inkml:trace>
  <inkml:trace contextRef="#ctx0" brushRef="#br0" timeOffset="5444">4745 11642 24575,'0'34'0,"0"0"0,5 5 0,4 5 0,1 1 0,-1-6 0,2 2 0,1 1 0,1 0-656,0-2 1,1 1-1,1 0 1,0 1 0,0 0 384,1 2 0,1 0 1,0 0-1,-1 0 1,-1-2 270,-1 0 0,0-1 0,0-1 0,-1 1-8,0 2 0,0 1 1,-1-1-1,-1-2 8,-1 2 0,-2-2 0,1 0 0,0-2 0,1 0 0,-2-1 0,-1-3 0,-2 0 0,1-1 452,7 14 1,-2 0-453,-10-3 0,1 0 0,8-13 0,2 0 0,-2 0 0,-7 12 0,-2 0 0,6-2 0,1-4 0,-3-9 0,-2-3 2287,-1 23-2287,6-21 1287,-8-9-1287,0 5 182,0-6-182,0 9 0,0 0 0,0 7 0,-8 1 0,6 2 0,-9-4 0,-1 1 0,8 7 0,-11 2 0,-2 4 0,12-6 0,-1 1-243,-4-8 0,-2 2 0,0 1 243,2 4 0,1 0 0,1-1 0,1-6 0,1-1 0,-1 0 0,-5 12 0,1-2 0,9-2 0,2-6 0,-8-3 0,16-1 0,-6-31 0,21 0 729,-3 0-729,7 0 0,7 0 0,1 8 0,2-6 0,-4 1 0,1 2 0,-10 2 0,1 1 0,16 2 0,2 0 0,-7 3 0,1 1 0,6 3 0,2 0 0,-4-3 0,-2-1 0,-3 1 0,-1 0 0,-7-5 0,-3-1 0,2 0 0,-11-8 0,-8 0 0,-6 0 0,21 0 0,-3 0 0,3 0 0,5 0 0,2 1 0,2-2 0,5-3 0,-1 0 0,-8 3 0,-1 0 0,22-6 0,-37 7 0,3 0 0,-15 0 0</inkml:trace>
  <inkml:trace contextRef="#ctx0" brushRef="#br1" timeOffset="18243">6386 4339 24575,'0'-42'0,"0"0"0,-1 4 0,2-1 0,3 1 0,2-3 0,-1 1 0,1-7 0,0 2 0,2 0 0,2 2 0,1 7 0,1 3 0,-2 2 0,0 1 0,3 2 0,1 1 0,2-1 0,2 3 0,9-2 0,-7 3 0,3 23 0,-21-7 0,6 8 0,8-16 0,27 12 0,-6-11 0,7-6 0,2 2 0,-8 9 0,1 2 0,2 1 0,0-1-495,5-3 0,1 0 1,1-1-1,-1 1 495,1 0 0,-1 0 0,1 1 0,-3 3 0,5 4 0,-2 3 0,-1-1-221,-2-4 1,-1-1 0,0 1 220,0 4 0,0 1 0,-4 1-85,-2-1 1,0 0 84,-1 1 0,3-1 0,-1-1 0,-6-3 0,0-3 0,1 2-588,12 3 1,2 2 0,-1-2 587,-7-2 0,0-2 0,0 1 0,2 2 0,1 1 0,-1-1 475,-6-2 1,-1-2 0,0 1-476,-2 3 0,0 0 0,1-2 0,1-6 0,-1-1 0,1 3 0,9 7 0,0 0 0,0-9 0,0-1 0,-1 2 0,2 2 0,-9 4 0,2 1 0,0-2-148,0-5 0,1-2 1,1 3 147,-2 6 0,1 3 0,1 1 0,0-3 0,0-3 0,0-2 0,0 0 0,1 3 0,1 2 0,0 3 0,1-1 0,-1-1 0,-2-4 0,0-2 0,-1 0 0,0 2 0,12 3 0,-2 2 0,0-2 0,-4-3 0,-1-1 0,0 1 0,3 4 0,0 2 0,-1-1 0,-4 0 0,-1 0 0,1 0 0,1 0 0,1 0 0,0 0 0,5 0 0,1 0 0,-2 0 0,-9 0 0,-2 0 0,1 0-4,2 0 1,1 0 0,-2 0 3,5 0 0,-2 0 0,-2 0 0,0 0 0,4 0 0,0 0 0,1 0 0,-1 0 0,-4 0 0,0 0 0,3 0 0,0 0 0,-3 0 0,1 0 0,3 0 0,0 0 934,-8 0 1,0 0-935,7 8 0,-1 0 0,7-4 0,-9 4 0,2 0 0,-10-4 0,1 0 0,10-4 0,2 2 0,2 9 0,2 1 0,-14-10 0,0-3 0,1 4-63,-3 6 0,0 3 1,1-2 62,5-5 0,2-3 0,-2 3 0,-5 5 0,-2 2 0,2-1 0,8-1 0,2-2 0,-1 2 0,-3 3 0,-1 2 0,0 0 0,0-1 0,1 0 0,-3 3 0,-7 3 0,-1 1 0,0-1 596,11 0 1,-4-1-597,-16-1 0,-1-3 201,30-7-201,-37-8 0,4 0 0,-16 0 522,0-8-522,23 6 0,22-5 0,-14 10 0,3 1 0,10-4 0,-2 2 0,-16 10 0,-3 0 0,7-10 0,-3 0 0,1 13 0,-9-15 0,-3 0 0,-8 0 0,-6 0 0,6 16 0,7-12 0,5 20 0,7-23 0,7 23 0,-23-20 0,5 27 0,-16-27 0,0 20 0,0-22 0,0 37 0,0-23 0,0 15 0,0 2 0,0-9 0,0 7 0,0 2 0,0 7 0,0-14 0,0 1 0,0-2 0,0 1 0,0 19 0,0 0 0,0-20 0,0 1 0,-1 1 0,2-1 0,15 13 0,-12 10 0,11-22 0,-15-7 0,0-5 0,0-15 0</inkml:trace>
  <inkml:trace contextRef="#ctx0" brushRef="#br1" timeOffset="20327">14358 4286 24575,'0'-43'0,"0"6"0,0-2 0,0 2 0,0-3 0,0 2 0,0-4 0,0 3 0,0-8 0,0 2 0,4 8 0,1-1 0,2 1 0,3 0 0,2 2 0,1 1 0,6-6 0,2 4 0,5-1 0,-1 7 0,-6 12 0,5-5 0,-22 19 0,5-12 0,-7 16 0,16 0 0,4 0 0,7 0 0,4 0 0,18 0 0,-16-4 0,4-2 0,1 1 0,0 1 0,1 1 0,2-2-603,0-2 0,4-2 0,0 0 0,0 0 603,0 2 0,0 0 0,1 1 0,-1-1 0,-1 0 0,0 0 0,0 0 0,0 1-173,-2 0 1,0 2 0,-1 0 0,-1 0 172,1 1 0,-2 1 0,0-1 0,2-2 0,0-1 0,-3 1 0,-1 4 0,-2-1 0,0-7 0,-1 2 0,-8 6 0,1 2 0,3-1 0,0 0 0,-2 0 0,-1 0 1160,3 0 1,1 0-1161,3 0 0,1 0 390,0 0 0,2 0-390,7 0 0,0 0 0,1 0 0,-1 0 0,-1 0 0,2 0 0,-6 0 0,2 0 0,-2 0 0,9-1 0,0 2 0,-7 3 0,1 3 0,-5-2-1639,-8-4 1,-1 1 1572,9 6 0,-2 0 66,4 0 0,-12-7 0,-1 0 0,1 2 0,-3 2 0,14 10 0,-3-11 0,-2 12 3276,-21-16-3143,19 0-133,-27 0 0,12 0 0,-16 0 0,0 0 0</inkml:trace>
  <inkml:trace contextRef="#ctx0" brushRef="#br1" timeOffset="22513">17410 3369 24575,'41'0'0,"-2"0"0,5 0 0,4 0 0,-6 0 0,1 0 0,-9 0 0,2 0 0,-1 0 0,14 0 0,-1 0 0,-4 0 0,0 0 0,-8 0 0,0 0 0,7 0 0,-1 0 0,-10 0 0,0 0 0,4 0 0,-1 0 0,-8 0 0,-1 0 0,9 0 0,-2 0 0,-5 0 0,-9 0 0,5 0 0,-7 0 0,-5 0 0,20 0 0,-29 0 0,13 0 0,8 0 0,-3 0 0,15 0 0,13 0 0,-10 0 0,-12 0 0,-1 0 0,1 0 0,-3 0 0,-22 0 0,21 0 0,-3 0 0,-1 0 0,5 0 0,-22 0 0,6 0 0,7 0 0,-11 0 0,35 0 0,6-16 0,-10 14 0,3 0 0,-4-5 0,2-2 0,-2 2 0,4 6 0,0 0 0,11-11 0,-6 0 0,-11 9 0,7 3 0,-37 11 0,6 23 0,-8 1 0,0-9 0,0 1 0,-1 0 0,2 1 0,6 2 0,1 0 0,-6 1 0,0-1 0,6-3 0,0 1 0,-7 10 0,-2 0 0,1-2 0,0 1 0,1 7 0,-2 0 0,-6 0 0,-2 0 0,5-9 0,1 0 0,-1-1 0,-5 13 0,0-2 0,4 1 0,2-3 0,3-11 0,0-4 0,0 8 0,0-19 0,0 7 0,0-20 0,0 11 0</inkml:trace>
  <inkml:trace contextRef="#ctx0" brushRef="#br1" timeOffset="27962">6350 17639 24575,'0'43'0,"0"-14"0,0 3 0,0 0 0,0 4 0,0 0-451,0-2 0,-1 0 0,2 2 451,3 8 0,2 4 0,0-3 0,0-8 0,0-1 0,2-2 0,0 0 0,2 0 0,-1-4 220,0 3 0,0-3-220,3-3 0,-1-5 225,-7-10-225,12 19 0,-16-27 0,0 12 688,0-16-688,0 0 0,15 0 0,-11 0 0,12 0 0,-8 0 0,25 0 0,-9 0 0,10 0 0,4 0 0,11 0 0,-14 0 0,1 0 0,-6 0 0,1 0 0,9 0 0,4 0 0,5 1 0,2-2-366,-11-3 1,2-2 0,1 0 365,3 0 0,1-1 0,-1 1 0,-3-1 0,-1 1 0,-1-1 0,-2-1 0,0-1 0,-2 3 0,9 4 0,-3 2 0,-11-5 0,-4 2 0,0 3 0,-12 0 0,-9 0 1096,11 0-1096,17 0 0,1 0 0,5 0 0,8 0 0,2 0 0,-15 0 0,1 0 0,-1 0 0,2 0 0,-1 0 0,0 0 0,-2 0 0,0 0 0,-1 0 0,13 0 0,-2 0 0,0-1 0,-2 2 0,-4 3 0,-1 0 0,-3-3 0,0 0 0,5 3 0,1-1 0,5-2 0,4-2 0,-12 1 0,3 0 0,1 0 0,-3 0 0,0 0 0,-2 0 0,1 0 0,10 0 0,3 0 0,-7 0 0,-8 0 0,-3 0 0,1 0 0,0 0 0,9 0 0,3 0-284,-9 0 0,2 0 0,0 0 284,3 0 0,0-1 0,0 2 0,-3 3 0,-1 2 0,0 0 0,-2-1 0,-1 1 0,-2 3 0,13 11 0,-4 3 0,-5-4 0,-1-1 0,-1 0 0,-2-1 0,-2 0 0,-1 0 0,-2-3 0,-1-1 0,4 1 0,-1-1 852,15 5-852,-2-10 0,-11-7 0,3-2 0,12 1 0,4 0-398,-11 0 0,3 0 1,1 0 397,5 0 0,2 0 0,-2 0 0,-9 0 0,-1 0 0,0 0 0,-1 0 0,0 0 0,-3 0 0,-1 0 0,-3 0 0,3 0 0,-1 0 0,4 0 0,-2 0 0,-2 0 1193,-21 0-1193,20 0 0,-21 0 0,23 0 0,-23 0 0,-11 0 0,-4 0 0,-11 0 0,30 0 0,13-8 0,1 0 0,3-2 0,-1-3 0,2-1 0,10-1 0,1 3 0,-3 3 0,-2 0 0,-10-3 0,-1 0 0,10 4 0,-4-3 0,-10-17 0,9 11 0,-9-7 0,-5 5 0,1-9 0,-4 11 0,-9-7 0,-5 4 0,6-7 0,-8-22 0,0 10 0,0 9 0,0-1 0,0 5 0,0-1 0,-1-7 0,2 0 0,7 2 0,0-1 0,-6-13 0,0-2 0,5-1 0,1 0-196,-2 16 1,0 0 0,-2-1 195,-2-6 0,-2-1 0,2 2 0,6 0 0,0 2 0,-8-7 0,0 4 0,8-5 0,-7 1 0,7 17 0,-8-6 0,0 21 0,0-4 0,0 16 0</inkml:trace>
  <inkml:trace contextRef="#ctx0" brushRef="#br1" timeOffset="32826">12048 17498 24575,'0'33'0,"0"0"0,0 7 0,0 3 0,-1-6 0,1 2 0,1 0 0,0 0 0,2 0 0,1-1 0,3 12 0,3-2 0,3-7 0,2-4 0,4 8 0,-3-19 0,-16-3 0,0-19 0,0 28 0,0-28 0,0 35 0,0-33 0,0 33 0,0-35 0,0 12 0,0-9 0,8-5 0,-6 6 0,6-8 0,-8 16 0,15-12 0,5 27 0,7-27 0,7 20 0,1-7 0,-7-3 0,5 0 0,9-4 0,4-1 0,-10-1 0,3 0 0,1 0-618,1-3 0,1 0 1,3-1-1,0-1 618,-5 0 0,0 0 0,2-1 0,0 0 0,0 0 0,2 1 0,1 1 0,1 0 0,-1-1 0,0-1 0,-1-1 0,1-1 0,-1 0 0,0-1 0,-1 1 0,6 0 0,0 0 0,-2 0 0,0 0-211,-8 0 0,0 0 0,-1 0 0,-1 0 211,7 0 0,0 0 0,-1 0 0,-5 0 0,-1 0 0,0 0-57,-2 0 0,1 0 0,-2 0 57,9 1 0,-1-2 0,7-7 0,-6 0 0,-12 4 2331,0-11-2331,-23 15 0,16 0 0,9 0 0,-2-3 0,2 0 0,3 1-203,0 1 0,2 1 1,1-1-1,1 1 203,5-2 0,1 0 0,1-1 0,-1 2 0,-1 0 0,0 1 0,-1 1 0,1-1 0,-2 0 0,1 0 0,0 0 0,1 0 0,4 0 0,2-1 0,-1 1 0,-2 1 0,-9 1 0,-2 0 0,0 0 0,1 0 0,3-2 0,0-1 0,0 1 0,-2 3-167,3 4 0,-2 2 1,0-2 166,-1-5 0,0-1 0,-1 0 0,-4 4 0,-1 1 0,0-1 0,16-4 0,-4-2 0,2 1 0,-14 0 0,14 0 0,-17 0 0,5 0 0,4 0-656,-3 0 1,3 0-1,3 0 1,1 0 0,1 0 575,-1 0 0,3 0 1,0 0-1,2 0 1,-1 0-1,1 0 80,-5 0 0,0 0 0,0 0 0,1 0 0,-1 0 0,1 0 0,0 0-139,1 0 0,1 0 1,0 0-1,0 0 1,-1 0-1,-1 0 1,-3 0 138,4 0 0,-3 0 0,-2 0 0,0 0 0,-1 0-30,8 0 0,1 0 0,-4 0 0,-6 0 30,-5 0 0,-4 0 0,20 0 0,-37 0 3276,4 0-3085,23 0-191,-16-7 0,3-2 0,8 5 0,5 0 0,0 0 0,7-5 0,2 1 0,-6 4 0,2 1 0,-3 2 0,-2 1 0,-1 0 1456,9 0 1,-2 0-1457,-17 0 0,-1 0 465,-1 0 1,0 0-466,8 0 0,-1 0 0,16 0 0,-19 1 0,1-2 0,-6-7 0,1 0 0,4 7 0,1-2 0,-4-12 0,2-1 0,7 12 0,4 5 0,0-2-412,-6-4 1,0-1 0,2 1 411,12 4 0,3 2 0,-1-1 0,-5 0 0,0 0 0,-2 0 0,-3 0 0,-1 0 0,-2 0 0,1 0 0,-4 0 0,-2 0 0,-7 0 0,-13 0 0,19 0 0,-27 0 1234,12-7-1234,-8-11 0,-8-13 0,2-5 0,9 3 0,1-2 0,-9-13 0,-2 0 0,6 4 0,2 1 0,-1-4 0,-1-2-137,-5 14 0,-1-1 0,0 0 137,4 0 0,2 0 0,-3 0 0,-3 0 0,-1 0 0,-1 4 0,1 3 0,0 1 0,0-10 0,0 4 0,0 10 0,0-9 0,0 25 0,-16 8 411,12 0-411,-35 0 0,18 0 0,-22 0 0,15-16 0,10-3 0,11-1 0,7 4 0,0 16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6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9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9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1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6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8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86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6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9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25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06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1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7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7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06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35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0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2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90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7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6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2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01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1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424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7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08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6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4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2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anJKhV6Jvw?si=fWL-Hz7nmeWPleC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customXml" Target="../ink/ink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customXml" Target="../ink/ink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7.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Express: Quantitative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BC64C-541D-35C0-43E7-F4DBB3AD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772400" cy="29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Express: Quantitative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4649F-1994-2930-70EA-8ECF9F3E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772400" cy="35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68629-F79A-D12A-827C-FEFCE78C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7772400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B4FF8-6A0D-7001-41E9-0E014782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772400" cy="37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8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BBD5-D507-B85F-01D7-94255D9C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0114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12E2-B1B6-2F29-FFB2-46730BED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9" y="1676400"/>
            <a:ext cx="8512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B6F34-43E6-7068-B80D-53B2E6DF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535586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5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261B2-1885-B0D5-66EE-8BD89B9F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6" y="1981200"/>
            <a:ext cx="836121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9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0C81B-BAFD-11B4-062B-761887E8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1" y="1828800"/>
            <a:ext cx="771167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0DAA5-8371-F586-8D4E-7F772DB8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12" y="1416050"/>
            <a:ext cx="6932775" cy="5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Rules of Thumb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A64DC-8E9C-9FF7-B0C3-BAE33E61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889"/>
          <a:stretch/>
        </p:blipFill>
        <p:spPr>
          <a:xfrm>
            <a:off x="457200" y="1752600"/>
            <a:ext cx="7242772" cy="45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C052-2F99-860F-6995-F0E83306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"/>
          <a:stretch/>
        </p:blipFill>
        <p:spPr>
          <a:xfrm>
            <a:off x="920834" y="1752600"/>
            <a:ext cx="7302331" cy="41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5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A3D28-2048-EBF4-2FD0-B8B19A3C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726196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4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3F99-8751-8E69-75FE-2786366E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76600"/>
            <a:ext cx="7772400" cy="18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806A0-49C3-57D5-115D-DD3638B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772400" cy="41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2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201EE-79B9-5322-FDB4-66518CA6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83711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4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99BF9-C8CD-D1E8-3532-4D5A0039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14600"/>
            <a:ext cx="420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1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3CFA2-8F2A-3534-8819-6DD0BD4F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77724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021BD-ED0D-A183-1058-AA9F431A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209800"/>
            <a:ext cx="530698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AEE6-F869-B034-3C2A-2FAD9541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34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3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Heatmaps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BDB7E-A98F-556F-DC58-DDC94D81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490151"/>
            <a:ext cx="5105400" cy="50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Rules of Thumb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29427-3576-E404-D20F-0C01FE57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78"/>
          <a:stretch/>
        </p:blipFill>
        <p:spPr>
          <a:xfrm>
            <a:off x="457200" y="2819400"/>
            <a:ext cx="724277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Heatmaps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50CAF-6C74-1C92-B287-44AE2759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30480"/>
            <a:ext cx="623185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67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D29D2-870A-149D-E661-71CB473C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47800"/>
            <a:ext cx="5262194" cy="50672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9D8E2D-204F-0E02-9DEE-8E6483B2D89F}"/>
                  </a:ext>
                </a:extLst>
              </p14:cNvPr>
              <p14:cNvContentPartPr/>
              <p14:nvPr/>
            </p14:nvContentPartPr>
            <p14:xfrm>
              <a:off x="1486080" y="1784520"/>
              <a:ext cx="3664080" cy="507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9D8E2D-204F-0E02-9DEE-8E6483B2D8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720" y="1775160"/>
                <a:ext cx="3682800" cy="50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11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51528-1EA5-2EEA-E919-6DD0F0BB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700548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11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4B0E3-922A-9408-BDB0-7E9CDE60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750641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50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5BB78-3562-757B-72F3-8371E2AA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80650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5EC14-AA54-20B1-7F57-A9E48B20E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75" y="2514600"/>
            <a:ext cx="787792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8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5F1D-AF72-A59E-6572-5E19AF28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52600"/>
            <a:ext cx="448887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AA172-4631-350A-384C-8FD15EF8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93868"/>
            <a:ext cx="74684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5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5F1D-AF72-A59E-6572-5E19AF28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52600"/>
            <a:ext cx="448887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AA172-4631-350A-384C-8FD15EF8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93868"/>
            <a:ext cx="74684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D4E9C-9942-35D3-1CB4-E9E8206C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00" y="2743200"/>
            <a:ext cx="7025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8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B6BF9-1D1C-B97B-2208-1AF19453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7400"/>
            <a:ext cx="846931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Eyes Beat Memory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24043-E8A4-2E94-17BA-92515164954B}"/>
              </a:ext>
            </a:extLst>
          </p:cNvPr>
          <p:cNvSpPr txBox="1"/>
          <p:nvPr/>
        </p:nvSpPr>
        <p:spPr>
          <a:xfrm>
            <a:off x="1371600" y="3429000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https://youtu.be/qanJKhV6Jvw?si=fWL-Hz7nmeWPleCS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D1883-9202-2028-5021-CEE5559BBD5E}"/>
              </a:ext>
            </a:extLst>
          </p:cNvPr>
          <p:cNvSpPr txBox="1"/>
          <p:nvPr/>
        </p:nvSpPr>
        <p:spPr>
          <a:xfrm>
            <a:off x="1371600" y="4267200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Change Blindness</a:t>
            </a:r>
          </a:p>
        </p:txBody>
      </p:sp>
    </p:spTree>
    <p:extLst>
      <p:ext uri="{BB962C8B-B14F-4D97-AF65-F5344CB8AC3E}">
        <p14:creationId xmlns:p14="http://schemas.microsoft.com/office/powerpoint/2010/main" val="53213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Area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695F7-7AB0-6934-6E3E-7DBCC0ED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1"/>
          <a:stretch/>
        </p:blipFill>
        <p:spPr>
          <a:xfrm>
            <a:off x="685800" y="1981200"/>
            <a:ext cx="757113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Area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33113-F65C-EEE8-ADAB-045E378F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22" y="2095500"/>
            <a:ext cx="711755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54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Visualizing Spatial Data</a:t>
            </a:r>
          </a:p>
        </p:txBody>
      </p:sp>
    </p:spTree>
    <p:extLst>
      <p:ext uri="{BB962C8B-B14F-4D97-AF65-F5344CB8AC3E}">
        <p14:creationId xmlns:p14="http://schemas.microsoft.com/office/powerpoint/2010/main" val="2252782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Spatial Visualization Key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05F5F-2458-BC6A-C172-C402AB90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6400"/>
            <a:ext cx="6494022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2225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CAF13-DF52-2329-4D42-2A3FBF47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614101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5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5F9FA-4612-F8A4-4DF0-22D2F716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67000"/>
            <a:ext cx="714166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9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08403-B324-D41E-0165-9747B079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71323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08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Topographic Terrain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16CAD-EBB9-0D33-566E-B97CBC8C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72"/>
          <a:stretch/>
        </p:blipFill>
        <p:spPr>
          <a:xfrm>
            <a:off x="350481" y="1828800"/>
            <a:ext cx="844303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0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Topographic Terrain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E2B9D-CB5E-FEBD-2C55-E7565688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78879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5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27B03-265E-6480-EE81-CAFBF08E9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536700"/>
            <a:ext cx="6582177" cy="49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5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Resolution vs. Immersion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49E4-BD13-FB1F-5A5E-FC246A7C0867}"/>
              </a:ext>
            </a:extLst>
          </p:cNvPr>
          <p:cNvSpPr txBox="1"/>
          <p:nvPr/>
        </p:nvSpPr>
        <p:spPr>
          <a:xfrm>
            <a:off x="1219200" y="2362200"/>
            <a:ext cx="6858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faced with a trade-off between resolution and immersion, resolution usually is far more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Immersive environments emphasize simulating realistic interaction and perception as closely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Immersion is most useful when a sense of presence is an important aspect of the intended task</a:t>
            </a:r>
          </a:p>
        </p:txBody>
      </p:sp>
    </p:spTree>
    <p:extLst>
      <p:ext uri="{BB962C8B-B14F-4D97-AF65-F5344CB8AC3E}">
        <p14:creationId xmlns:p14="http://schemas.microsoft.com/office/powerpoint/2010/main" val="191716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Similarity-Clustered 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9B10B-0701-2DD2-0B04-AD7B4711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00200"/>
            <a:ext cx="6248400" cy="47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6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Similarity-Clustered Streamlines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97B54-6B4F-579A-45DB-D8A80774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68530"/>
            <a:ext cx="68262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7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Fields. Ellipsoid Glyphs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52A93-9822-0B31-80AF-B811D04B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6" y="1981200"/>
            <a:ext cx="785421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Fields. Ellipsoid Glyphs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BE055-9E55-B3D3-24F0-DD7933F2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844116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6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1200"/>
            <a:ext cx="7467600" cy="1676400"/>
          </a:xfrm>
        </p:spPr>
        <p:txBody>
          <a:bodyPr/>
          <a:lstStyle/>
          <a:p>
            <a:r>
              <a:rPr lang="en-US" dirty="0"/>
              <a:t>Visualizing Networks and Trees</a:t>
            </a:r>
          </a:p>
        </p:txBody>
      </p:sp>
    </p:spTree>
    <p:extLst>
      <p:ext uri="{BB962C8B-B14F-4D97-AF65-F5344CB8AC3E}">
        <p14:creationId xmlns:p14="http://schemas.microsoft.com/office/powerpoint/2010/main" val="950372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CD7AD-0E76-9713-C93A-563D8C7F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43049"/>
            <a:ext cx="5867400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6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Node-Link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8FBC8-1598-C172-A6DC-DBC61779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5" y="1441419"/>
            <a:ext cx="7959055" cy="4273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59DB6-AF90-F735-6DA3-E5B6851D7F13}"/>
              </a:ext>
            </a:extLst>
          </p:cNvPr>
          <p:cNvSpPr txBox="1"/>
          <p:nvPr/>
        </p:nvSpPr>
        <p:spPr>
          <a:xfrm>
            <a:off x="18288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Triangular Vertical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C835-5FD6-7B93-0729-9162B33378F8}"/>
              </a:ext>
            </a:extLst>
          </p:cNvPr>
          <p:cNvSpPr txBox="1"/>
          <p:nvPr/>
        </p:nvSpPr>
        <p:spPr>
          <a:xfrm>
            <a:off x="61722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Spline Radial</a:t>
            </a:r>
          </a:p>
        </p:txBody>
      </p:sp>
    </p:spTree>
    <p:extLst>
      <p:ext uri="{BB962C8B-B14F-4D97-AF65-F5344CB8AC3E}">
        <p14:creationId xmlns:p14="http://schemas.microsoft.com/office/powerpoint/2010/main" val="1453110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Node-Link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59DB6-AF90-F735-6DA3-E5B6851D7F13}"/>
              </a:ext>
            </a:extLst>
          </p:cNvPr>
          <p:cNvSpPr txBox="1"/>
          <p:nvPr/>
        </p:nvSpPr>
        <p:spPr>
          <a:xfrm>
            <a:off x="18288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Rectangular Horizontal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C835-5FD6-7B93-0729-9162B33378F8}"/>
              </a:ext>
            </a:extLst>
          </p:cNvPr>
          <p:cNvSpPr txBox="1"/>
          <p:nvPr/>
        </p:nvSpPr>
        <p:spPr>
          <a:xfrm>
            <a:off x="61722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 err="1"/>
              <a:t>BubbleTree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172CE-CEE7-764A-3525-D9CFEA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199"/>
            <a:ext cx="8081108" cy="39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5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Node-Link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59DB6-AF90-F735-6DA3-E5B6851D7F13}"/>
              </a:ext>
            </a:extLst>
          </p:cNvPr>
          <p:cNvSpPr txBox="1"/>
          <p:nvPr/>
        </p:nvSpPr>
        <p:spPr>
          <a:xfrm>
            <a:off x="18288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Force-Directed Layout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C835-5FD6-7B93-0729-9162B33378F8}"/>
              </a:ext>
            </a:extLst>
          </p:cNvPr>
          <p:cNvSpPr txBox="1"/>
          <p:nvPr/>
        </p:nvSpPr>
        <p:spPr>
          <a:xfrm>
            <a:off x="6172200" y="571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Network with Size Coding for Node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D59BB-521E-CFEF-17A2-72E9D9AC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5" y="1600200"/>
            <a:ext cx="800211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8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Node-Link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C6BD8-A698-347D-1F83-85305712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7" y="2819400"/>
            <a:ext cx="7948283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Overview First, Zoom and Filter, Details on Demand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849E4-BD13-FB1F-5A5E-FC246A7C0867}"/>
              </a:ext>
            </a:extLst>
          </p:cNvPr>
          <p:cNvSpPr txBox="1"/>
          <p:nvPr/>
        </p:nvSpPr>
        <p:spPr>
          <a:xfrm>
            <a:off x="1143000" y="1828800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 the most important aspect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Summarize and 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BA9D7-9D07-FAD0-A1FF-80BF110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113"/>
          <a:stretch/>
        </p:blipFill>
        <p:spPr>
          <a:xfrm>
            <a:off x="1371600" y="3437928"/>
            <a:ext cx="6149586" cy="24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2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Force-Directed Placement (</a:t>
            </a:r>
            <a:r>
              <a:rPr lang="en-US" dirty="0" err="1"/>
              <a:t>sfdp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5ABCB-9020-1EDC-782F-7680AE8C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1" y="1828800"/>
            <a:ext cx="815033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64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Force-Directed Placement (</a:t>
            </a:r>
            <a:r>
              <a:rPr lang="en-US" dirty="0" err="1"/>
              <a:t>sfdp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7862B-C863-B997-09E4-AB22F1F3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" y="2628735"/>
            <a:ext cx="8044688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4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0717C-DADB-01F8-29E8-D343FB06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197"/>
          <a:stretch/>
        </p:blipFill>
        <p:spPr>
          <a:xfrm>
            <a:off x="420584" y="2743200"/>
            <a:ext cx="1828800" cy="2670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B5DEE-C91F-AA95-7C94-4F11867C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97"/>
          <a:stretch/>
        </p:blipFill>
        <p:spPr>
          <a:xfrm>
            <a:off x="2514600" y="2385290"/>
            <a:ext cx="6530837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482D07-D7F4-5DC5-5A64-D27BE15DD354}"/>
                  </a:ext>
                </a:extLst>
              </p14:cNvPr>
              <p14:cNvContentPartPr/>
              <p14:nvPr/>
            </p14:nvContentPartPr>
            <p14:xfrm>
              <a:off x="5092560" y="4831920"/>
              <a:ext cx="984960" cy="81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482D07-D7F4-5DC5-5A64-D27BE15DD3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3200" y="4822560"/>
                <a:ext cx="1003680" cy="8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154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A3B03-BBA4-6A5D-413A-5A731913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4" y="1676400"/>
            <a:ext cx="888905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0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11510-A3BD-B65C-171F-D60C4331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3" y="2743200"/>
            <a:ext cx="888089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54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EDB3E-D287-7E58-E97F-AF8089CA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1600"/>
            <a:ext cx="5029200" cy="502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B2CB0D-929C-8FC1-07A4-FC2C20419B20}"/>
                  </a:ext>
                </a:extLst>
              </p14:cNvPr>
              <p14:cNvContentPartPr/>
              <p14:nvPr/>
            </p14:nvContentPartPr>
            <p14:xfrm>
              <a:off x="1657440" y="1117080"/>
              <a:ext cx="5506200" cy="560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B2CB0D-929C-8FC1-07A4-FC2C20419B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080" y="1107720"/>
                <a:ext cx="5524920" cy="56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690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552E4-195F-D59F-C9E1-1F765BBD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9" y="2819400"/>
            <a:ext cx="785142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Visualizing Tabular Data</a:t>
            </a:r>
          </a:p>
        </p:txBody>
      </p:sp>
    </p:spTree>
    <p:extLst>
      <p:ext uri="{BB962C8B-B14F-4D97-AF65-F5344CB8AC3E}">
        <p14:creationId xmlns:p14="http://schemas.microsoft.com/office/powerpoint/2010/main" val="420544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86474-88D5-850D-27D5-AFA1567F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28"/>
          <a:stretch/>
        </p:blipFill>
        <p:spPr>
          <a:xfrm>
            <a:off x="151811" y="2209800"/>
            <a:ext cx="884037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8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3567D-8765-4444-A9E8-8181C0D2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2057400"/>
            <a:ext cx="5346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92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15996</TotalTime>
  <Words>320</Words>
  <Application>Microsoft Macintosh PowerPoint</Application>
  <PresentationFormat>On-screen Show (4:3)</PresentationFormat>
  <Paragraphs>126</Paragraphs>
  <Slides>66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Century Schoolbook</vt:lpstr>
      <vt:lpstr>Courier New</vt:lpstr>
      <vt:lpstr>Verdana</vt:lpstr>
      <vt:lpstr>Wingdings</vt:lpstr>
      <vt:lpstr>WPI</vt:lpstr>
      <vt:lpstr>CSP571 Data Preparation and Analysis </vt:lpstr>
      <vt:lpstr>Rules of Thumb</vt:lpstr>
      <vt:lpstr>Rules of Thumb</vt:lpstr>
      <vt:lpstr>Eyes Beat Memory</vt:lpstr>
      <vt:lpstr>Resolution vs. Immersion</vt:lpstr>
      <vt:lpstr>Overview First, Zoom and Filter, Details on Demand</vt:lpstr>
      <vt:lpstr>Visualizing Tabular Data</vt:lpstr>
      <vt:lpstr>Key Points</vt:lpstr>
      <vt:lpstr>Key Points</vt:lpstr>
      <vt:lpstr>Express: Quantitative Values</vt:lpstr>
      <vt:lpstr>Express: Quantitative Values</vt:lpstr>
      <vt:lpstr>Bar Charts</vt:lpstr>
      <vt:lpstr>Bar Plots</vt:lpstr>
      <vt:lpstr>Stacked Bar Charts</vt:lpstr>
      <vt:lpstr>Stacked Bar Charts</vt:lpstr>
      <vt:lpstr>Histograms</vt:lpstr>
      <vt:lpstr>Histograms</vt:lpstr>
      <vt:lpstr>Boxplot Charts</vt:lpstr>
      <vt:lpstr>Boxplot Charts</vt:lpstr>
      <vt:lpstr>Solar Plots</vt:lpstr>
      <vt:lpstr>Solar Plots</vt:lpstr>
      <vt:lpstr>Streamgraphs</vt:lpstr>
      <vt:lpstr>Streamgraphs</vt:lpstr>
      <vt:lpstr>Streamgraphs</vt:lpstr>
      <vt:lpstr>Dot Charts</vt:lpstr>
      <vt:lpstr>Dot Charts</vt:lpstr>
      <vt:lpstr>Line Charts</vt:lpstr>
      <vt:lpstr>Line Charts</vt:lpstr>
      <vt:lpstr>Cluster Heatmaps</vt:lpstr>
      <vt:lpstr>Cluster Heatmaps</vt:lpstr>
      <vt:lpstr>Scatterplot Matrix (SPLOM)</vt:lpstr>
      <vt:lpstr>Scatterplot Matrix (SPLOM)</vt:lpstr>
      <vt:lpstr>Parallel Coordinates</vt:lpstr>
      <vt:lpstr>Parallel Coordinates</vt:lpstr>
      <vt:lpstr>Radial Layout</vt:lpstr>
      <vt:lpstr>Radial Bar Charts</vt:lpstr>
      <vt:lpstr>Radial Bar Charts</vt:lpstr>
      <vt:lpstr>Pie Charts</vt:lpstr>
      <vt:lpstr>Pie Charts</vt:lpstr>
      <vt:lpstr>Polar Area Charts</vt:lpstr>
      <vt:lpstr>Polar Area Charts</vt:lpstr>
      <vt:lpstr>Visualizing Spatial Data</vt:lpstr>
      <vt:lpstr>Spatial Visualization Key Points</vt:lpstr>
      <vt:lpstr>Choropleth Map</vt:lpstr>
      <vt:lpstr>Choropleth Map</vt:lpstr>
      <vt:lpstr>Scalar Field</vt:lpstr>
      <vt:lpstr>Topographic Terrain Map</vt:lpstr>
      <vt:lpstr>Topographic Terrain Map</vt:lpstr>
      <vt:lpstr>Vector Fields</vt:lpstr>
      <vt:lpstr>Similarity-Clustered Streamlines</vt:lpstr>
      <vt:lpstr>Similarity-Clustered Streamlines</vt:lpstr>
      <vt:lpstr>Tensor Fields. Ellipsoid Glyphs</vt:lpstr>
      <vt:lpstr>Tensor Fields. Ellipsoid Glyphs</vt:lpstr>
      <vt:lpstr>Visualizing Networks and Trees</vt:lpstr>
      <vt:lpstr>Key Points</vt:lpstr>
      <vt:lpstr>Node-Link Layout</vt:lpstr>
      <vt:lpstr>Node-Link Layout</vt:lpstr>
      <vt:lpstr>Node-Link Layout</vt:lpstr>
      <vt:lpstr>Node-Link Layout</vt:lpstr>
      <vt:lpstr>Multi-Level Force-Directed Placement (sfdp)</vt:lpstr>
      <vt:lpstr>Multi-Level Force-Directed Placement (sfdp)</vt:lpstr>
      <vt:lpstr>Matrix Views</vt:lpstr>
      <vt:lpstr>Matrix Views</vt:lpstr>
      <vt:lpstr>Matrix Views</vt:lpstr>
      <vt:lpstr>Treemap</vt:lpstr>
      <vt:lpstr>Treemap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813</cp:revision>
  <dcterms:created xsi:type="dcterms:W3CDTF">2011-08-15T21:03:01Z</dcterms:created>
  <dcterms:modified xsi:type="dcterms:W3CDTF">2024-09-12T16:19:25Z</dcterms:modified>
</cp:coreProperties>
</file>